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5" r:id="rId1"/>
  </p:sldMasterIdLst>
  <p:sldIdLst>
    <p:sldId id="256" r:id="rId2"/>
    <p:sldId id="259" r:id="rId3"/>
    <p:sldId id="260" r:id="rId4"/>
    <p:sldId id="261" r:id="rId5"/>
    <p:sldId id="258" r:id="rId6"/>
    <p:sldId id="263" r:id="rId7"/>
    <p:sldId id="264" r:id="rId8"/>
    <p:sldId id="262" r:id="rId9"/>
    <p:sldId id="25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8"/>
  </p:normalViewPr>
  <p:slideViewPr>
    <p:cSldViewPr snapToGrid="0" snapToObjects="1">
      <p:cViewPr varScale="1">
        <p:scale>
          <a:sx n="88" d="100"/>
          <a:sy n="88" d="100"/>
        </p:scale>
        <p:origin x="9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BF1866-F9CB-47F0-B353-53A73F1363AE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B66F3B4-EA3E-45E8-8783-47AC25DB7E8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Web app development</a:t>
          </a:r>
        </a:p>
      </dgm:t>
    </dgm:pt>
    <dgm:pt modelId="{78403C34-B540-4BD7-8BDB-28D338CEDC28}" type="parTrans" cxnId="{CA64DC2F-7227-4B6A-BFD8-5F4C37EDD461}">
      <dgm:prSet/>
      <dgm:spPr/>
      <dgm:t>
        <a:bodyPr/>
        <a:lstStyle/>
        <a:p>
          <a:endParaRPr lang="en-US"/>
        </a:p>
      </dgm:t>
    </dgm:pt>
    <dgm:pt modelId="{C68C0CE0-E58F-4DA7-9C7B-3AD5E521E0F9}" type="sibTrans" cxnId="{CA64DC2F-7227-4B6A-BFD8-5F4C37EDD46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F9A3824-DA3B-422C-AB0D-9C41179CD12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Marketing</a:t>
          </a:r>
        </a:p>
      </dgm:t>
    </dgm:pt>
    <dgm:pt modelId="{FB13410B-E57B-4903-8690-E6903419BD35}" type="parTrans" cxnId="{4885B58F-870B-440B-926A-038D4D028A34}">
      <dgm:prSet/>
      <dgm:spPr/>
      <dgm:t>
        <a:bodyPr/>
        <a:lstStyle/>
        <a:p>
          <a:endParaRPr lang="en-US"/>
        </a:p>
      </dgm:t>
    </dgm:pt>
    <dgm:pt modelId="{AF432FEE-60B2-428E-9BE7-668604DEA605}" type="sibTrans" cxnId="{4885B58F-870B-440B-926A-038D4D028A3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882B4E7-B6FF-40C0-B2B8-2A5B946D9CE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Establishing partnerships</a:t>
          </a:r>
        </a:p>
      </dgm:t>
    </dgm:pt>
    <dgm:pt modelId="{1A434C91-3585-4188-B702-8158B8324130}" type="parTrans" cxnId="{78330258-D2E5-4077-B8A7-9B51FEF2854B}">
      <dgm:prSet/>
      <dgm:spPr/>
      <dgm:t>
        <a:bodyPr/>
        <a:lstStyle/>
        <a:p>
          <a:endParaRPr lang="en-US"/>
        </a:p>
      </dgm:t>
    </dgm:pt>
    <dgm:pt modelId="{66F27F03-276F-4DA4-8234-C8F2D1F99562}" type="sibTrans" cxnId="{78330258-D2E5-4077-B8A7-9B51FEF2854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774325B-943E-CC46-AAC1-7B3387819C7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Interior design consulting</a:t>
          </a:r>
        </a:p>
      </dgm:t>
    </dgm:pt>
    <dgm:pt modelId="{49ECB33D-BC8D-DA4E-8BED-0A81D3ED3792}" type="parTrans" cxnId="{DF683ECF-F670-1F46-8A8F-5B85DBE02393}">
      <dgm:prSet/>
      <dgm:spPr/>
      <dgm:t>
        <a:bodyPr/>
        <a:lstStyle/>
        <a:p>
          <a:endParaRPr lang="en-US"/>
        </a:p>
      </dgm:t>
    </dgm:pt>
    <dgm:pt modelId="{B7CF986F-3745-104F-8C92-DA5F2CBF821E}" type="sibTrans" cxnId="{DF683ECF-F670-1F46-8A8F-5B85DBE02393}">
      <dgm:prSet/>
      <dgm:spPr/>
      <dgm:t>
        <a:bodyPr/>
        <a:lstStyle/>
        <a:p>
          <a:endParaRPr lang="en-US"/>
        </a:p>
      </dgm:t>
    </dgm:pt>
    <dgm:pt modelId="{264651DE-C865-4AF0-941E-32927DC8C1CC}" type="pres">
      <dgm:prSet presAssocID="{D2BF1866-F9CB-47F0-B353-53A73F1363AE}" presName="root" presStyleCnt="0">
        <dgm:presLayoutVars>
          <dgm:dir/>
          <dgm:resizeHandles val="exact"/>
        </dgm:presLayoutVars>
      </dgm:prSet>
      <dgm:spPr/>
    </dgm:pt>
    <dgm:pt modelId="{67DC3844-0A8C-4EA6-85BF-9D0665BFED61}" type="pres">
      <dgm:prSet presAssocID="{D2BF1866-F9CB-47F0-B353-53A73F1363AE}" presName="container" presStyleCnt="0">
        <dgm:presLayoutVars>
          <dgm:dir/>
          <dgm:resizeHandles val="exact"/>
        </dgm:presLayoutVars>
      </dgm:prSet>
      <dgm:spPr/>
    </dgm:pt>
    <dgm:pt modelId="{8CFEBE41-B9A1-4823-B4F0-23684A6F73F4}" type="pres">
      <dgm:prSet presAssocID="{DB66F3B4-EA3E-45E8-8783-47AC25DB7E84}" presName="compNode" presStyleCnt="0"/>
      <dgm:spPr/>
    </dgm:pt>
    <dgm:pt modelId="{662641BB-D6E8-4A72-9C82-5DF5E85E6FC6}" type="pres">
      <dgm:prSet presAssocID="{DB66F3B4-EA3E-45E8-8783-47AC25DB7E84}" presName="iconBgRect" presStyleLbl="bgShp" presStyleIdx="0" presStyleCnt="4"/>
      <dgm:spPr/>
    </dgm:pt>
    <dgm:pt modelId="{02011921-6A66-4967-8386-9D678B859819}" type="pres">
      <dgm:prSet presAssocID="{DB66F3B4-EA3E-45E8-8783-47AC25DB7E8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F65C35C2-B417-4B72-BF8F-270D14DCD6B5}" type="pres">
      <dgm:prSet presAssocID="{DB66F3B4-EA3E-45E8-8783-47AC25DB7E84}" presName="spaceRect" presStyleCnt="0"/>
      <dgm:spPr/>
    </dgm:pt>
    <dgm:pt modelId="{43F7BCF4-6C4B-4015-8E42-86DE3D406B88}" type="pres">
      <dgm:prSet presAssocID="{DB66F3B4-EA3E-45E8-8783-47AC25DB7E84}" presName="textRect" presStyleLbl="revTx" presStyleIdx="0" presStyleCnt="4">
        <dgm:presLayoutVars>
          <dgm:chMax val="1"/>
          <dgm:chPref val="1"/>
        </dgm:presLayoutVars>
      </dgm:prSet>
      <dgm:spPr/>
    </dgm:pt>
    <dgm:pt modelId="{34769323-6A8C-4CAB-A25D-FCAFD70C37BB}" type="pres">
      <dgm:prSet presAssocID="{C68C0CE0-E58F-4DA7-9C7B-3AD5E521E0F9}" presName="sibTrans" presStyleLbl="sibTrans2D1" presStyleIdx="0" presStyleCnt="0"/>
      <dgm:spPr/>
    </dgm:pt>
    <dgm:pt modelId="{1843D2C8-5EF1-4FF3-9E2D-DB09C1E1ABD8}" type="pres">
      <dgm:prSet presAssocID="{EF9A3824-DA3B-422C-AB0D-9C41179CD124}" presName="compNode" presStyleCnt="0"/>
      <dgm:spPr/>
    </dgm:pt>
    <dgm:pt modelId="{FF3C8682-5B55-4206-9F07-B638917436B0}" type="pres">
      <dgm:prSet presAssocID="{EF9A3824-DA3B-422C-AB0D-9C41179CD124}" presName="iconBgRect" presStyleLbl="bgShp" presStyleIdx="1" presStyleCnt="4"/>
      <dgm:spPr/>
    </dgm:pt>
    <dgm:pt modelId="{79717BC1-BF3E-4744-A0F8-60F0A6E3E3E7}" type="pres">
      <dgm:prSet presAssocID="{EF9A3824-DA3B-422C-AB0D-9C41179CD12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keting"/>
        </a:ext>
      </dgm:extLst>
    </dgm:pt>
    <dgm:pt modelId="{115E967D-2967-4169-8AE7-933FDAA9EA65}" type="pres">
      <dgm:prSet presAssocID="{EF9A3824-DA3B-422C-AB0D-9C41179CD124}" presName="spaceRect" presStyleCnt="0"/>
      <dgm:spPr/>
    </dgm:pt>
    <dgm:pt modelId="{140F6E06-0815-4C03-BD3A-09896684FD89}" type="pres">
      <dgm:prSet presAssocID="{EF9A3824-DA3B-422C-AB0D-9C41179CD124}" presName="textRect" presStyleLbl="revTx" presStyleIdx="1" presStyleCnt="4">
        <dgm:presLayoutVars>
          <dgm:chMax val="1"/>
          <dgm:chPref val="1"/>
        </dgm:presLayoutVars>
      </dgm:prSet>
      <dgm:spPr/>
    </dgm:pt>
    <dgm:pt modelId="{6ABE2563-54ED-47C5-81FF-96EBA9DF0AA8}" type="pres">
      <dgm:prSet presAssocID="{AF432FEE-60B2-428E-9BE7-668604DEA605}" presName="sibTrans" presStyleLbl="sibTrans2D1" presStyleIdx="0" presStyleCnt="0"/>
      <dgm:spPr/>
    </dgm:pt>
    <dgm:pt modelId="{59738CDB-39C8-4112-86AB-8606887AB6AA}" type="pres">
      <dgm:prSet presAssocID="{D882B4E7-B6FF-40C0-B2B8-2A5B946D9CEA}" presName="compNode" presStyleCnt="0"/>
      <dgm:spPr/>
    </dgm:pt>
    <dgm:pt modelId="{E5CCFA71-E8CC-4238-BEC4-D1C3FD1DC2F8}" type="pres">
      <dgm:prSet presAssocID="{D882B4E7-B6FF-40C0-B2B8-2A5B946D9CEA}" presName="iconBgRect" presStyleLbl="bgShp" presStyleIdx="2" presStyleCnt="4"/>
      <dgm:spPr/>
    </dgm:pt>
    <dgm:pt modelId="{41905CE1-BBCB-4000-8E7E-54ABB76C9EFA}" type="pres">
      <dgm:prSet presAssocID="{D882B4E7-B6FF-40C0-B2B8-2A5B946D9CE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35D8AA79-52DF-4410-B824-986BDD04DFFF}" type="pres">
      <dgm:prSet presAssocID="{D882B4E7-B6FF-40C0-B2B8-2A5B946D9CEA}" presName="spaceRect" presStyleCnt="0"/>
      <dgm:spPr/>
    </dgm:pt>
    <dgm:pt modelId="{07606F39-754B-45CA-8584-8CDDD910E0E4}" type="pres">
      <dgm:prSet presAssocID="{D882B4E7-B6FF-40C0-B2B8-2A5B946D9CEA}" presName="textRect" presStyleLbl="revTx" presStyleIdx="2" presStyleCnt="4">
        <dgm:presLayoutVars>
          <dgm:chMax val="1"/>
          <dgm:chPref val="1"/>
        </dgm:presLayoutVars>
      </dgm:prSet>
      <dgm:spPr/>
    </dgm:pt>
    <dgm:pt modelId="{2FE16881-E641-CF4F-B074-1D78AB417925}" type="pres">
      <dgm:prSet presAssocID="{66F27F03-276F-4DA4-8234-C8F2D1F99562}" presName="sibTrans" presStyleLbl="sibTrans2D1" presStyleIdx="0" presStyleCnt="0"/>
      <dgm:spPr/>
    </dgm:pt>
    <dgm:pt modelId="{7AB54456-2F16-5946-90C1-B9343346B940}" type="pres">
      <dgm:prSet presAssocID="{E774325B-943E-CC46-AAC1-7B3387819C7C}" presName="compNode" presStyleCnt="0"/>
      <dgm:spPr/>
    </dgm:pt>
    <dgm:pt modelId="{9B094F55-3113-0449-AF12-9E030A3C5943}" type="pres">
      <dgm:prSet presAssocID="{E774325B-943E-CC46-AAC1-7B3387819C7C}" presName="iconBgRect" presStyleLbl="bgShp" presStyleIdx="3" presStyleCnt="4"/>
      <dgm:spPr/>
    </dgm:pt>
    <dgm:pt modelId="{7431A21B-E30B-2543-AA8C-D81F130760B2}" type="pres">
      <dgm:prSet presAssocID="{E774325B-943E-CC46-AAC1-7B3387819C7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AFF26077-4203-5F4C-990A-B815BB5CAC54}" type="pres">
      <dgm:prSet presAssocID="{E774325B-943E-CC46-AAC1-7B3387819C7C}" presName="spaceRect" presStyleCnt="0"/>
      <dgm:spPr/>
    </dgm:pt>
    <dgm:pt modelId="{3B070163-4049-374A-B8B5-2974FD342F19}" type="pres">
      <dgm:prSet presAssocID="{E774325B-943E-CC46-AAC1-7B3387819C7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DEC4D925-2E60-4C88-BE3D-1EED128AED96}" type="presOf" srcId="{D882B4E7-B6FF-40C0-B2B8-2A5B946D9CEA}" destId="{07606F39-754B-45CA-8584-8CDDD910E0E4}" srcOrd="0" destOrd="0" presId="urn:microsoft.com/office/officeart/2018/2/layout/IconCircleList"/>
    <dgm:cxn modelId="{CA64DC2F-7227-4B6A-BFD8-5F4C37EDD461}" srcId="{D2BF1866-F9CB-47F0-B353-53A73F1363AE}" destId="{DB66F3B4-EA3E-45E8-8783-47AC25DB7E84}" srcOrd="0" destOrd="0" parTransId="{78403C34-B540-4BD7-8BDB-28D338CEDC28}" sibTransId="{C68C0CE0-E58F-4DA7-9C7B-3AD5E521E0F9}"/>
    <dgm:cxn modelId="{991FF23F-00F3-A44B-AAE9-A27E90ACCECF}" type="presOf" srcId="{66F27F03-276F-4DA4-8234-C8F2D1F99562}" destId="{2FE16881-E641-CF4F-B074-1D78AB417925}" srcOrd="0" destOrd="0" presId="urn:microsoft.com/office/officeart/2018/2/layout/IconCircleList"/>
    <dgm:cxn modelId="{78330258-D2E5-4077-B8A7-9B51FEF2854B}" srcId="{D2BF1866-F9CB-47F0-B353-53A73F1363AE}" destId="{D882B4E7-B6FF-40C0-B2B8-2A5B946D9CEA}" srcOrd="2" destOrd="0" parTransId="{1A434C91-3585-4188-B702-8158B8324130}" sibTransId="{66F27F03-276F-4DA4-8234-C8F2D1F99562}"/>
    <dgm:cxn modelId="{4885B58F-870B-440B-926A-038D4D028A34}" srcId="{D2BF1866-F9CB-47F0-B353-53A73F1363AE}" destId="{EF9A3824-DA3B-422C-AB0D-9C41179CD124}" srcOrd="1" destOrd="0" parTransId="{FB13410B-E57B-4903-8690-E6903419BD35}" sibTransId="{AF432FEE-60B2-428E-9BE7-668604DEA605}"/>
    <dgm:cxn modelId="{57030A94-EB4A-4B53-8813-0F1B550B7CCA}" type="presOf" srcId="{DB66F3B4-EA3E-45E8-8783-47AC25DB7E84}" destId="{43F7BCF4-6C4B-4015-8E42-86DE3D406B88}" srcOrd="0" destOrd="0" presId="urn:microsoft.com/office/officeart/2018/2/layout/IconCircleList"/>
    <dgm:cxn modelId="{E4D93597-EB38-4717-8462-E34910ED40F4}" type="presOf" srcId="{EF9A3824-DA3B-422C-AB0D-9C41179CD124}" destId="{140F6E06-0815-4C03-BD3A-09896684FD89}" srcOrd="0" destOrd="0" presId="urn:microsoft.com/office/officeart/2018/2/layout/IconCircleList"/>
    <dgm:cxn modelId="{BB6273BF-C642-4372-8715-8FCB6DA6CBE9}" type="presOf" srcId="{AF432FEE-60B2-428E-9BE7-668604DEA605}" destId="{6ABE2563-54ED-47C5-81FF-96EBA9DF0AA8}" srcOrd="0" destOrd="0" presId="urn:microsoft.com/office/officeart/2018/2/layout/IconCircleList"/>
    <dgm:cxn modelId="{DF683ECF-F670-1F46-8A8F-5B85DBE02393}" srcId="{D2BF1866-F9CB-47F0-B353-53A73F1363AE}" destId="{E774325B-943E-CC46-AAC1-7B3387819C7C}" srcOrd="3" destOrd="0" parTransId="{49ECB33D-BC8D-DA4E-8BED-0A81D3ED3792}" sibTransId="{B7CF986F-3745-104F-8C92-DA5F2CBF821E}"/>
    <dgm:cxn modelId="{52C0DBD2-377B-49A7-BC4F-1D01346598C4}" type="presOf" srcId="{D2BF1866-F9CB-47F0-B353-53A73F1363AE}" destId="{264651DE-C865-4AF0-941E-32927DC8C1CC}" srcOrd="0" destOrd="0" presId="urn:microsoft.com/office/officeart/2018/2/layout/IconCircleList"/>
    <dgm:cxn modelId="{76248CD4-275C-4704-8797-3019BA77785A}" type="presOf" srcId="{C68C0CE0-E58F-4DA7-9C7B-3AD5E521E0F9}" destId="{34769323-6A8C-4CAB-A25D-FCAFD70C37BB}" srcOrd="0" destOrd="0" presId="urn:microsoft.com/office/officeart/2018/2/layout/IconCircleList"/>
    <dgm:cxn modelId="{D891E5FF-01EB-9F40-B76C-8CDF222FE50B}" type="presOf" srcId="{E774325B-943E-CC46-AAC1-7B3387819C7C}" destId="{3B070163-4049-374A-B8B5-2974FD342F19}" srcOrd="0" destOrd="0" presId="urn:microsoft.com/office/officeart/2018/2/layout/IconCircleList"/>
    <dgm:cxn modelId="{BA8B95C0-5399-45CA-9CC5-D156D3F14B44}" type="presParOf" srcId="{264651DE-C865-4AF0-941E-32927DC8C1CC}" destId="{67DC3844-0A8C-4EA6-85BF-9D0665BFED61}" srcOrd="0" destOrd="0" presId="urn:microsoft.com/office/officeart/2018/2/layout/IconCircleList"/>
    <dgm:cxn modelId="{710C2ADA-A145-45B4-ADD6-BF4C0FB1C69F}" type="presParOf" srcId="{67DC3844-0A8C-4EA6-85BF-9D0665BFED61}" destId="{8CFEBE41-B9A1-4823-B4F0-23684A6F73F4}" srcOrd="0" destOrd="0" presId="urn:microsoft.com/office/officeart/2018/2/layout/IconCircleList"/>
    <dgm:cxn modelId="{1EAC49BE-A889-47A4-A29E-B946AA05C811}" type="presParOf" srcId="{8CFEBE41-B9A1-4823-B4F0-23684A6F73F4}" destId="{662641BB-D6E8-4A72-9C82-5DF5E85E6FC6}" srcOrd="0" destOrd="0" presId="urn:microsoft.com/office/officeart/2018/2/layout/IconCircleList"/>
    <dgm:cxn modelId="{50E714C2-4A20-4E32-8682-33F30916CA9D}" type="presParOf" srcId="{8CFEBE41-B9A1-4823-B4F0-23684A6F73F4}" destId="{02011921-6A66-4967-8386-9D678B859819}" srcOrd="1" destOrd="0" presId="urn:microsoft.com/office/officeart/2018/2/layout/IconCircleList"/>
    <dgm:cxn modelId="{81DC27DF-59FB-4179-BC92-6BB0FEC8C4D8}" type="presParOf" srcId="{8CFEBE41-B9A1-4823-B4F0-23684A6F73F4}" destId="{F65C35C2-B417-4B72-BF8F-270D14DCD6B5}" srcOrd="2" destOrd="0" presId="urn:microsoft.com/office/officeart/2018/2/layout/IconCircleList"/>
    <dgm:cxn modelId="{99BB48C1-98AB-4001-B33E-4CED09B9D61C}" type="presParOf" srcId="{8CFEBE41-B9A1-4823-B4F0-23684A6F73F4}" destId="{43F7BCF4-6C4B-4015-8E42-86DE3D406B88}" srcOrd="3" destOrd="0" presId="urn:microsoft.com/office/officeart/2018/2/layout/IconCircleList"/>
    <dgm:cxn modelId="{6DAD55AB-64C9-4EFB-A033-D8FFC632683E}" type="presParOf" srcId="{67DC3844-0A8C-4EA6-85BF-9D0665BFED61}" destId="{34769323-6A8C-4CAB-A25D-FCAFD70C37BB}" srcOrd="1" destOrd="0" presId="urn:microsoft.com/office/officeart/2018/2/layout/IconCircleList"/>
    <dgm:cxn modelId="{C6BEA1CE-29DB-4E56-B1D3-69F326F9A878}" type="presParOf" srcId="{67DC3844-0A8C-4EA6-85BF-9D0665BFED61}" destId="{1843D2C8-5EF1-4FF3-9E2D-DB09C1E1ABD8}" srcOrd="2" destOrd="0" presId="urn:microsoft.com/office/officeart/2018/2/layout/IconCircleList"/>
    <dgm:cxn modelId="{5FE5EE8E-52F5-478F-BFC5-966F9620AF51}" type="presParOf" srcId="{1843D2C8-5EF1-4FF3-9E2D-DB09C1E1ABD8}" destId="{FF3C8682-5B55-4206-9F07-B638917436B0}" srcOrd="0" destOrd="0" presId="urn:microsoft.com/office/officeart/2018/2/layout/IconCircleList"/>
    <dgm:cxn modelId="{27672A85-3E03-418E-8093-62BDD68AC556}" type="presParOf" srcId="{1843D2C8-5EF1-4FF3-9E2D-DB09C1E1ABD8}" destId="{79717BC1-BF3E-4744-A0F8-60F0A6E3E3E7}" srcOrd="1" destOrd="0" presId="urn:microsoft.com/office/officeart/2018/2/layout/IconCircleList"/>
    <dgm:cxn modelId="{5EA6B32A-923F-4361-A9FC-748EA68BDE75}" type="presParOf" srcId="{1843D2C8-5EF1-4FF3-9E2D-DB09C1E1ABD8}" destId="{115E967D-2967-4169-8AE7-933FDAA9EA65}" srcOrd="2" destOrd="0" presId="urn:microsoft.com/office/officeart/2018/2/layout/IconCircleList"/>
    <dgm:cxn modelId="{02CB79CB-1173-4B7A-B62E-CC49B586CA6F}" type="presParOf" srcId="{1843D2C8-5EF1-4FF3-9E2D-DB09C1E1ABD8}" destId="{140F6E06-0815-4C03-BD3A-09896684FD89}" srcOrd="3" destOrd="0" presId="urn:microsoft.com/office/officeart/2018/2/layout/IconCircleList"/>
    <dgm:cxn modelId="{85D28E87-7D36-444A-B984-D9380E035E18}" type="presParOf" srcId="{67DC3844-0A8C-4EA6-85BF-9D0665BFED61}" destId="{6ABE2563-54ED-47C5-81FF-96EBA9DF0AA8}" srcOrd="3" destOrd="0" presId="urn:microsoft.com/office/officeart/2018/2/layout/IconCircleList"/>
    <dgm:cxn modelId="{D81D6B7E-2195-49DB-8E10-2A2AB98ADA1E}" type="presParOf" srcId="{67DC3844-0A8C-4EA6-85BF-9D0665BFED61}" destId="{59738CDB-39C8-4112-86AB-8606887AB6AA}" srcOrd="4" destOrd="0" presId="urn:microsoft.com/office/officeart/2018/2/layout/IconCircleList"/>
    <dgm:cxn modelId="{1808FFC6-960B-4200-8E43-B7892E2CE820}" type="presParOf" srcId="{59738CDB-39C8-4112-86AB-8606887AB6AA}" destId="{E5CCFA71-E8CC-4238-BEC4-D1C3FD1DC2F8}" srcOrd="0" destOrd="0" presId="urn:microsoft.com/office/officeart/2018/2/layout/IconCircleList"/>
    <dgm:cxn modelId="{9F05B563-5228-433D-9857-48E186E9B7C2}" type="presParOf" srcId="{59738CDB-39C8-4112-86AB-8606887AB6AA}" destId="{41905CE1-BBCB-4000-8E7E-54ABB76C9EFA}" srcOrd="1" destOrd="0" presId="urn:microsoft.com/office/officeart/2018/2/layout/IconCircleList"/>
    <dgm:cxn modelId="{50BCEEB2-72BE-493F-AF71-499CCE32215C}" type="presParOf" srcId="{59738CDB-39C8-4112-86AB-8606887AB6AA}" destId="{35D8AA79-52DF-4410-B824-986BDD04DFFF}" srcOrd="2" destOrd="0" presId="urn:microsoft.com/office/officeart/2018/2/layout/IconCircleList"/>
    <dgm:cxn modelId="{F35D18E5-B170-46C0-A1E6-DD318C44388D}" type="presParOf" srcId="{59738CDB-39C8-4112-86AB-8606887AB6AA}" destId="{07606F39-754B-45CA-8584-8CDDD910E0E4}" srcOrd="3" destOrd="0" presId="urn:microsoft.com/office/officeart/2018/2/layout/IconCircleList"/>
    <dgm:cxn modelId="{CD9A5338-F74F-A441-858F-21615F8454E2}" type="presParOf" srcId="{67DC3844-0A8C-4EA6-85BF-9D0665BFED61}" destId="{2FE16881-E641-CF4F-B074-1D78AB417925}" srcOrd="5" destOrd="0" presId="urn:microsoft.com/office/officeart/2018/2/layout/IconCircleList"/>
    <dgm:cxn modelId="{5DDBB311-AB9B-3F42-889A-D13864BD8C12}" type="presParOf" srcId="{67DC3844-0A8C-4EA6-85BF-9D0665BFED61}" destId="{7AB54456-2F16-5946-90C1-B9343346B940}" srcOrd="6" destOrd="0" presId="urn:microsoft.com/office/officeart/2018/2/layout/IconCircleList"/>
    <dgm:cxn modelId="{08CF66E9-35FE-9A45-AD5D-EBDEF7AE601C}" type="presParOf" srcId="{7AB54456-2F16-5946-90C1-B9343346B940}" destId="{9B094F55-3113-0449-AF12-9E030A3C5943}" srcOrd="0" destOrd="0" presId="urn:microsoft.com/office/officeart/2018/2/layout/IconCircleList"/>
    <dgm:cxn modelId="{DA3BE4CB-B6E5-0E42-9FAE-F597F36E2F3B}" type="presParOf" srcId="{7AB54456-2F16-5946-90C1-B9343346B940}" destId="{7431A21B-E30B-2543-AA8C-D81F130760B2}" srcOrd="1" destOrd="0" presId="urn:microsoft.com/office/officeart/2018/2/layout/IconCircleList"/>
    <dgm:cxn modelId="{5BE79288-B1D8-A64A-A407-1314F248729A}" type="presParOf" srcId="{7AB54456-2F16-5946-90C1-B9343346B940}" destId="{AFF26077-4203-5F4C-990A-B815BB5CAC54}" srcOrd="2" destOrd="0" presId="urn:microsoft.com/office/officeart/2018/2/layout/IconCircleList"/>
    <dgm:cxn modelId="{17D0C378-8348-D341-9312-9A25AC99A579}" type="presParOf" srcId="{7AB54456-2F16-5946-90C1-B9343346B940}" destId="{3B070163-4049-374A-B8B5-2974FD342F19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2641BB-D6E8-4A72-9C82-5DF5E85E6FC6}">
      <dsp:nvSpPr>
        <dsp:cNvPr id="0" name=""/>
        <dsp:cNvSpPr/>
      </dsp:nvSpPr>
      <dsp:spPr>
        <a:xfrm>
          <a:off x="67250" y="124972"/>
          <a:ext cx="1501438" cy="150143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011921-6A66-4967-8386-9D678B859819}">
      <dsp:nvSpPr>
        <dsp:cNvPr id="0" name=""/>
        <dsp:cNvSpPr/>
      </dsp:nvSpPr>
      <dsp:spPr>
        <a:xfrm>
          <a:off x="382552" y="440274"/>
          <a:ext cx="870834" cy="87083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F7BCF4-6C4B-4015-8E42-86DE3D406B88}">
      <dsp:nvSpPr>
        <dsp:cNvPr id="0" name=""/>
        <dsp:cNvSpPr/>
      </dsp:nvSpPr>
      <dsp:spPr>
        <a:xfrm>
          <a:off x="1890424" y="124972"/>
          <a:ext cx="3539103" cy="15014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Web app development</a:t>
          </a:r>
        </a:p>
      </dsp:txBody>
      <dsp:txXfrm>
        <a:off x="1890424" y="124972"/>
        <a:ext cx="3539103" cy="1501438"/>
      </dsp:txXfrm>
    </dsp:sp>
    <dsp:sp modelId="{FF3C8682-5B55-4206-9F07-B638917436B0}">
      <dsp:nvSpPr>
        <dsp:cNvPr id="0" name=""/>
        <dsp:cNvSpPr/>
      </dsp:nvSpPr>
      <dsp:spPr>
        <a:xfrm>
          <a:off x="6046191" y="124972"/>
          <a:ext cx="1501438" cy="150143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717BC1-BF3E-4744-A0F8-60F0A6E3E3E7}">
      <dsp:nvSpPr>
        <dsp:cNvPr id="0" name=""/>
        <dsp:cNvSpPr/>
      </dsp:nvSpPr>
      <dsp:spPr>
        <a:xfrm>
          <a:off x="6361493" y="440274"/>
          <a:ext cx="870834" cy="8708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0F6E06-0815-4C03-BD3A-09896684FD89}">
      <dsp:nvSpPr>
        <dsp:cNvPr id="0" name=""/>
        <dsp:cNvSpPr/>
      </dsp:nvSpPr>
      <dsp:spPr>
        <a:xfrm>
          <a:off x="7869365" y="124972"/>
          <a:ext cx="3539103" cy="15014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Marketing</a:t>
          </a:r>
        </a:p>
      </dsp:txBody>
      <dsp:txXfrm>
        <a:off x="7869365" y="124972"/>
        <a:ext cx="3539103" cy="1501438"/>
      </dsp:txXfrm>
    </dsp:sp>
    <dsp:sp modelId="{E5CCFA71-E8CC-4238-BEC4-D1C3FD1DC2F8}">
      <dsp:nvSpPr>
        <dsp:cNvPr id="0" name=""/>
        <dsp:cNvSpPr/>
      </dsp:nvSpPr>
      <dsp:spPr>
        <a:xfrm>
          <a:off x="67250" y="2292650"/>
          <a:ext cx="1501438" cy="150143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905CE1-BBCB-4000-8E7E-54ABB76C9EFA}">
      <dsp:nvSpPr>
        <dsp:cNvPr id="0" name=""/>
        <dsp:cNvSpPr/>
      </dsp:nvSpPr>
      <dsp:spPr>
        <a:xfrm>
          <a:off x="382552" y="2607952"/>
          <a:ext cx="870834" cy="87083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606F39-754B-45CA-8584-8CDDD910E0E4}">
      <dsp:nvSpPr>
        <dsp:cNvPr id="0" name=""/>
        <dsp:cNvSpPr/>
      </dsp:nvSpPr>
      <dsp:spPr>
        <a:xfrm>
          <a:off x="1890424" y="2292650"/>
          <a:ext cx="3539103" cy="15014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Establishing partnerships</a:t>
          </a:r>
        </a:p>
      </dsp:txBody>
      <dsp:txXfrm>
        <a:off x="1890424" y="2292650"/>
        <a:ext cx="3539103" cy="1501438"/>
      </dsp:txXfrm>
    </dsp:sp>
    <dsp:sp modelId="{9B094F55-3113-0449-AF12-9E030A3C5943}">
      <dsp:nvSpPr>
        <dsp:cNvPr id="0" name=""/>
        <dsp:cNvSpPr/>
      </dsp:nvSpPr>
      <dsp:spPr>
        <a:xfrm>
          <a:off x="6046191" y="2292650"/>
          <a:ext cx="1501438" cy="150143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31A21B-E30B-2543-AA8C-D81F130760B2}">
      <dsp:nvSpPr>
        <dsp:cNvPr id="0" name=""/>
        <dsp:cNvSpPr/>
      </dsp:nvSpPr>
      <dsp:spPr>
        <a:xfrm>
          <a:off x="6361493" y="2607952"/>
          <a:ext cx="870834" cy="87083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070163-4049-374A-B8B5-2974FD342F19}">
      <dsp:nvSpPr>
        <dsp:cNvPr id="0" name=""/>
        <dsp:cNvSpPr/>
      </dsp:nvSpPr>
      <dsp:spPr>
        <a:xfrm>
          <a:off x="7869365" y="2292650"/>
          <a:ext cx="3539103" cy="15014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Interior design consulting</a:t>
          </a:r>
        </a:p>
      </dsp:txBody>
      <dsp:txXfrm>
        <a:off x="7869365" y="2292650"/>
        <a:ext cx="3539103" cy="15014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10/4/20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035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10/4/20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889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10/4/20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98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10/4/20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302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10/4/20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19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10/4/20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1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10/4/20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032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10/4/20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58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10/4/20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13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10/4/20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80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10/4/20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436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10/4/20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613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74" r:id="rId6"/>
    <p:sldLayoutId id="2147483769" r:id="rId7"/>
    <p:sldLayoutId id="2147483770" r:id="rId8"/>
    <p:sldLayoutId id="2147483771" r:id="rId9"/>
    <p:sldLayoutId id="2147483773" r:id="rId10"/>
    <p:sldLayoutId id="21474837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5E81B04-A124-4FCC-955A-2638A156A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33647"/>
            <a:ext cx="1861854" cy="717514"/>
            <a:chOff x="0" y="604259"/>
            <a:chExt cx="1861854" cy="717514"/>
          </a:xfrm>
          <a:solidFill>
            <a:schemeClr val="tx1"/>
          </a:solidFill>
        </p:grpSpPr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B9C0CE7-6E2E-436C-9C02-1316CC4F9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604259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66CF617-A10E-4FE7-9F8C-8F1DEA6AC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43994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1AD98996-C308-49C3-8929-050AC5373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9137" y="726609"/>
            <a:ext cx="4860256" cy="5132533"/>
            <a:chOff x="1674895" y="1345036"/>
            <a:chExt cx="5428610" cy="4210939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F9957DC1-DE2B-41BC-8EB2-AC33A6A8E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0828AE4-61C7-435F-84BA-217DCCE0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30F43EB5-CDCA-4F53-80DE-F7B1B7DB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611476"/>
            <a:ext cx="4860256" cy="51325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731196-E6E8-4447-9FD4-1000DEE81E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4940" y="4149700"/>
            <a:ext cx="3794838" cy="1432394"/>
          </a:xfrm>
        </p:spPr>
        <p:txBody>
          <a:bodyPr>
            <a:normAutofit/>
          </a:bodyPr>
          <a:lstStyle/>
          <a:p>
            <a:r>
              <a:rPr lang="en-US" dirty="0"/>
              <a:t>By: Christine </a:t>
            </a:r>
            <a:r>
              <a:rPr lang="en-US" dirty="0" err="1"/>
              <a:t>davis</a:t>
            </a:r>
            <a:r>
              <a:rPr lang="en-US" dirty="0"/>
              <a:t> and Sophia </a:t>
            </a:r>
            <a:r>
              <a:rPr lang="en-US" dirty="0" err="1"/>
              <a:t>davis</a:t>
            </a:r>
            <a:endParaRPr lang="en-US" dirty="0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FBA21150-039F-4DB6-B9E3-3CB0A46D4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549519-1E46-A046-97A3-AE0F10DAE7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430" r="1" b="1"/>
          <a:stretch/>
        </p:blipFill>
        <p:spPr>
          <a:xfrm>
            <a:off x="6265428" y="434396"/>
            <a:ext cx="4970341" cy="3855462"/>
          </a:xfrm>
          <a:prstGeom prst="rect">
            <a:avLst/>
          </a:prstGeom>
          <a:ln w="28575">
            <a:noFill/>
          </a:ln>
        </p:spPr>
      </p:pic>
      <p:sp>
        <p:nvSpPr>
          <p:cNvPr id="79" name="Oval 78">
            <a:extLst>
              <a:ext uri="{FF2B5EF4-FFF2-40B4-BE49-F238E27FC236}">
                <a16:creationId xmlns:a16="http://schemas.microsoft.com/office/drawing/2014/main" id="{6E0B96CD-70A9-4820-881F-7024839B2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C39352C-187E-41C1-A5B2-157E94CA6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3" name="Graphic 185">
            <a:extLst>
              <a:ext uri="{FF2B5EF4-FFF2-40B4-BE49-F238E27FC236}">
                <a16:creationId xmlns:a16="http://schemas.microsoft.com/office/drawing/2014/main" id="{CB7D2D03-52FB-4DF4-A002-FA382A013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56307" y="595391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927BA6-48EC-4C6A-9B17-EB17215E3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804B07C-86D2-49E9-B1BF-175E5A554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ECC73EC-C248-44CF-A70F-908D50276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F6EC8BE9-BEAB-4E28-B9E1-5FF688361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6A06E18-545A-4642-A873-1CDFD24F8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0C909546-9609-C64C-A329-DF74787D6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927" y="1574863"/>
            <a:ext cx="4152900" cy="2311400"/>
          </a:xfrm>
          <a:prstGeom prst="rect">
            <a:avLst/>
          </a:prstGeom>
        </p:spPr>
      </p:pic>
      <p:sp>
        <p:nvSpPr>
          <p:cNvPr id="64" name="Subtitle 2">
            <a:extLst>
              <a:ext uri="{FF2B5EF4-FFF2-40B4-BE49-F238E27FC236}">
                <a16:creationId xmlns:a16="http://schemas.microsoft.com/office/drawing/2014/main" id="{A3F3B578-32A8-7643-82FC-5E317FC731B0}"/>
              </a:ext>
            </a:extLst>
          </p:cNvPr>
          <p:cNvSpPr txBox="1">
            <a:spLocks/>
          </p:cNvSpPr>
          <p:nvPr/>
        </p:nvSpPr>
        <p:spPr>
          <a:xfrm>
            <a:off x="5752402" y="5237718"/>
            <a:ext cx="5614773" cy="5062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spc="4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Interior Design – Your way</a:t>
            </a:r>
          </a:p>
        </p:txBody>
      </p:sp>
    </p:spTree>
    <p:extLst>
      <p:ext uri="{BB962C8B-B14F-4D97-AF65-F5344CB8AC3E}">
        <p14:creationId xmlns:p14="http://schemas.microsoft.com/office/powerpoint/2010/main" val="1861080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6" name="Rectangle 3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7" name="Oval 33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Oval 35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Oval 37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25E55-51C0-0840-B3D2-D110BA10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Problem Statement</a:t>
            </a:r>
          </a:p>
        </p:txBody>
      </p:sp>
      <p:grpSp>
        <p:nvGrpSpPr>
          <p:cNvPr id="389" name="Group 39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90" name="Freeform: Shape 41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91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6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A1590-FD5F-9C4C-B765-D96F8FE7B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7316" y="1239655"/>
            <a:ext cx="6069380" cy="52849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want to empower people to design their own space by giving them the tools to create it.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Interior design can be costly and time-consuming, so we want to provide an option that saves on both by providing a platform that lets the user visualize their custom space with style and budget filters to help guide them along. </a:t>
            </a:r>
          </a:p>
        </p:txBody>
      </p:sp>
      <p:grpSp>
        <p:nvGrpSpPr>
          <p:cNvPr id="52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81034" y="5750136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6604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08C40F4-6A24-4867-B726-B552DB080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4860256" cy="5696169"/>
            <a:chOff x="1481312" y="743744"/>
            <a:chExt cx="4860256" cy="4589316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54BF10E-4559-4F28-91B0-3D0C2C486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B0B5A20-FCFE-4AED-B5A3-91D3DE935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D6CA2F4C-8E9E-4BCD-B6E8-A68A311CA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4860256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25E55-51C0-0840-B3D2-D110BA10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17" y="996170"/>
            <a:ext cx="4429556" cy="10181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b="1" cap="all" spc="1500" dirty="0">
                <a:ea typeface="Source Sans Pro SemiBold" panose="020B0603030403020204" pitchFamily="34" charset="0"/>
              </a:rPr>
              <a:t>Audience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81EBE695-B00B-4F2A-B9A9-97D0960B28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09" r="35746"/>
          <a:stretch/>
        </p:blipFill>
        <p:spPr>
          <a:xfrm>
            <a:off x="6359308" y="470930"/>
            <a:ext cx="4833901" cy="5696169"/>
          </a:xfrm>
          <a:prstGeom prst="rect">
            <a:avLst/>
          </a:prstGeom>
          <a:ln w="28575">
            <a:noFill/>
          </a:ln>
        </p:spPr>
      </p:pic>
      <p:sp>
        <p:nvSpPr>
          <p:cNvPr id="50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917" y="937735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" name="Graphic 212">
            <a:extLst>
              <a:ext uri="{FF2B5EF4-FFF2-40B4-BE49-F238E27FC236}">
                <a16:creationId xmlns:a16="http://schemas.microsoft.com/office/drawing/2014/main" id="{96FD6442-EB7D-4992-8D41-0B7FFDCB4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917" y="937735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4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58306" y="2360859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1" name="Oval 60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2610" y="5308473"/>
            <a:ext cx="445835" cy="445835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004781B-698F-46D5-AADD-8AE921171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2610" y="5308473"/>
            <a:ext cx="445835" cy="445835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AD5CD4C9-3F05-6B41-A595-9093F46ED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91" y="2484686"/>
            <a:ext cx="3749041" cy="3341691"/>
          </a:xfrm>
        </p:spPr>
        <p:txBody>
          <a:bodyPr/>
          <a:lstStyle/>
          <a:p>
            <a:r>
              <a:rPr lang="en-US" dirty="0"/>
              <a:t>Individuals</a:t>
            </a:r>
          </a:p>
          <a:p>
            <a:r>
              <a:rPr lang="en-US" dirty="0"/>
              <a:t>Families</a:t>
            </a:r>
          </a:p>
          <a:p>
            <a:r>
              <a:rPr lang="en-US" dirty="0"/>
              <a:t>Teens</a:t>
            </a:r>
          </a:p>
          <a:p>
            <a:r>
              <a:rPr lang="en-US" dirty="0"/>
              <a:t>Businesses</a:t>
            </a:r>
          </a:p>
        </p:txBody>
      </p:sp>
    </p:spTree>
    <p:extLst>
      <p:ext uri="{BB962C8B-B14F-4D97-AF65-F5344CB8AC3E}">
        <p14:creationId xmlns:p14="http://schemas.microsoft.com/office/powerpoint/2010/main" val="226434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1CE7A08-2184-4B99-ABC0-B40CD1D3F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25E55-51C0-0840-B3D2-D110BA10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0927" y="3306514"/>
            <a:ext cx="3826286" cy="321537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Proposal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955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929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0654" y="4275786"/>
            <a:ext cx="2691346" cy="2582214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552FC29-9118-466F-940E-80C84EFDF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0654" y="4275786"/>
            <a:ext cx="2691346" cy="2582214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A1590-FD5F-9C4C-B765-D96F8FE7B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7748" y="1521876"/>
            <a:ext cx="4603111" cy="35692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create an interior design platform that allows individuals and businesses to design their own spaces at a low cost with more flexibility, personalization, and accessibility than other interior design </a:t>
            </a:r>
            <a:r>
              <a:rPr lang="en-US" dirty="0" err="1"/>
              <a:t>softwares</a:t>
            </a:r>
            <a:r>
              <a:rPr lang="en-US" dirty="0"/>
              <a:t> on the market.</a:t>
            </a:r>
          </a:p>
        </p:txBody>
      </p:sp>
      <p:grpSp>
        <p:nvGrpSpPr>
          <p:cNvPr id="22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04974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A7F40-7209-3540-B2A4-D721CA889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237"/>
            <a:ext cx="10515600" cy="1325563"/>
          </a:xfrm>
        </p:spPr>
        <p:txBody>
          <a:bodyPr/>
          <a:lstStyle/>
          <a:p>
            <a:r>
              <a:rPr lang="en-US" dirty="0"/>
              <a:t>Plan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500987CD-D46D-4841-A7C6-5AB9EDFE2B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4870393"/>
              </p:ext>
            </p:extLst>
          </p:nvPr>
        </p:nvGraphicFramePr>
        <p:xfrm>
          <a:off x="716280" y="1965960"/>
          <a:ext cx="11475720" cy="39190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3346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E2F95-6B0B-F247-B3D2-AF1956352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2" y="633046"/>
            <a:ext cx="4463623" cy="1314996"/>
          </a:xfrm>
        </p:spPr>
        <p:txBody>
          <a:bodyPr anchor="b">
            <a:normAutofit/>
          </a:bodyPr>
          <a:lstStyle/>
          <a:p>
            <a:r>
              <a:rPr lang="en-US" dirty="0"/>
              <a:t>Next Steps</a:t>
            </a:r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59DD6-445C-2D48-B9EC-A58239C09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126" y="2325234"/>
            <a:ext cx="5988033" cy="4047509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Partner with different furniture companies that release CAD models of their furniture and create a database where users can drag and drop furniture into their space.</a:t>
            </a:r>
          </a:p>
          <a:p>
            <a:r>
              <a:rPr lang="en-US" sz="1800" dirty="0"/>
              <a:t>Consult an interior designer to help with creating templates.</a:t>
            </a:r>
          </a:p>
          <a:p>
            <a:r>
              <a:rPr lang="en-US" sz="1800" dirty="0"/>
              <a:t> Re-develop the website to make it more user friendly. </a:t>
            </a:r>
          </a:p>
          <a:p>
            <a:r>
              <a:rPr lang="en-US" sz="1800" dirty="0"/>
              <a:t>Establish a strong marketing presence and network, to get our product out there to as many people as possible to test the application.</a:t>
            </a:r>
          </a:p>
          <a:p>
            <a:r>
              <a:rPr lang="en-US" sz="1800" dirty="0"/>
              <a:t>Add a meter option for the user’s budget which adds up the costs of all the furniture. </a:t>
            </a:r>
          </a:p>
          <a:p>
            <a:r>
              <a:rPr lang="en-US" sz="1800" dirty="0"/>
              <a:t>Add filters - budget types, styles, rooms etc..</a:t>
            </a:r>
          </a:p>
          <a:p>
            <a:r>
              <a:rPr lang="en-US" sz="1800" dirty="0"/>
              <a:t>Add location services to identify furniture in your local area</a:t>
            </a:r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76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667840F-E66F-6346-84DB-6DDF00E53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076" y="663234"/>
            <a:ext cx="3685755" cy="368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324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aphic 190">
            <a:extLst>
              <a:ext uri="{FF2B5EF4-FFF2-40B4-BE49-F238E27FC236}">
                <a16:creationId xmlns:a16="http://schemas.microsoft.com/office/drawing/2014/main" id="{55A100E1-E66E-4ED2-A56A-F7A819228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91531" y="725954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AB9672F-EB60-4C69-965D-C7AD5217C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7B9190C-E3A6-476A-9BBD-79CC3E7A0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Graphic 212">
            <a:extLst>
              <a:ext uri="{FF2B5EF4-FFF2-40B4-BE49-F238E27FC236}">
                <a16:creationId xmlns:a16="http://schemas.microsoft.com/office/drawing/2014/main" id="{CAB9AD4F-A248-4D49-8779-CE40E64C0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1258" y="315927"/>
            <a:ext cx="932200" cy="932200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6" name="Graphic 212">
            <a:extLst>
              <a:ext uri="{FF2B5EF4-FFF2-40B4-BE49-F238E27FC236}">
                <a16:creationId xmlns:a16="http://schemas.microsoft.com/office/drawing/2014/main" id="{3D4C1981-3D8B-446C-BFAE-E7EE5CF2D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1258" y="315927"/>
            <a:ext cx="932200" cy="932200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EB92380-E9AD-4474-9467-4DCB8EB50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31112" y="5203828"/>
            <a:ext cx="1861463" cy="1253072"/>
            <a:chOff x="9731112" y="5203828"/>
            <a:chExt cx="1861463" cy="1253072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EA9CEFA-65DF-4773-AB16-4E0811348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31112" y="5203828"/>
              <a:ext cx="36465" cy="36221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5B46568-197D-4462-A2AB-B32016E07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83335" y="5203828"/>
              <a:ext cx="36221" cy="36221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A310550-C5D3-4B44-A74F-CA522D3EA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35314" y="5203828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4320944-CB85-404B-ACEB-4C621A2DE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87538" y="5203828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F09ADAE-8ED7-4349-9F53-C9846B34A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9519" y="5203828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4A30888-D632-4303-AD63-F9F6425F6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91745" y="5203828"/>
              <a:ext cx="36221" cy="36221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494E026-3245-4E27-8FA4-B5E503989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43724" y="5203828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0980A2D-E8F8-4D53-96BD-549B6E43C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5947" y="5203828"/>
              <a:ext cx="36221" cy="36221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B2DDE9-70F9-46DE-A98D-A9E6A15B0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7929" y="5203828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D6359C0-FED2-4F38-AF2C-D2CCB137C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00152" y="5203828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31DFD6-7643-4367-B357-419597215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52131" y="5203828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D5AD929-BDD1-4C17-B069-7F26DA239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04357" y="5203828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A89B223-AC6D-428A-ADA0-A8107F132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56336" y="5203828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55AE910-CDA0-467B-91F1-30022FC702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31112" y="5356051"/>
              <a:ext cx="36465" cy="36221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280BBB4-49D0-40C7-949B-CE40E918B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83335" y="5356046"/>
              <a:ext cx="36221" cy="36226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5A691FB-DA8E-4CB6-B2CB-43996A8A6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35314" y="5356046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6ABC7EF-0297-4356-A5FE-85B70C226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87538" y="5356046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2A4C124-2BE2-47A7-88BD-0D0E70225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9519" y="5356046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77B5782-F97B-49E6-B4CF-05080D43F7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91742" y="5356051"/>
              <a:ext cx="36221" cy="36221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B45F28A-82A7-4E2A-AC1D-A9080F5F5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43724" y="5356046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4D3904-C2B3-4481-9AD0-4F4B97BF79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5947" y="5356044"/>
              <a:ext cx="36221" cy="36226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7E99BD2-8425-452F-BBC9-DA271A4D4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7929" y="5356044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6826B2E-CE5F-4751-AB16-2F5D38E0D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00152" y="5356044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3D69C59-2023-4CEC-BA7C-5EE1834EC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52131" y="5356044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B90D7BC-1D4E-4E24-B1E4-700CFE90C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04357" y="5356041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9425F03-8DA8-4B30-8D52-0F823F557C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56336" y="5356046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5042418-2AFD-437C-BDFE-95057749D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31112" y="5508030"/>
              <a:ext cx="36465" cy="36219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F7247EC-FBD7-42B0-89E1-981401897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83335" y="5508030"/>
              <a:ext cx="36221" cy="36221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642B17A-8F41-4932-B0D0-CAA198A36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35314" y="5508030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BC09251-BDF7-47DB-8213-2FD24431C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87538" y="5508030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0F3F5D47-FD51-41B4-B385-72FB1B83F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9519" y="5508030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FEDA36F-4DFB-4CF9-AFCB-DF2830797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91745" y="5508030"/>
              <a:ext cx="36221" cy="36221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4B82A4E-24F2-4AF9-ACD9-032004D5C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43724" y="5508030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48A1B0D-4A06-45BC-B4BC-CFC5300FB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5947" y="5508025"/>
              <a:ext cx="36221" cy="36219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5FAD49E-FD72-4576-A940-2428587BC1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7929" y="5508025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0C5050F-FCF4-41AE-A014-DA0E79C9D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00152" y="5508025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05C37E2-39BD-41F3-A48B-0D6656AFD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52131" y="5508025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ADE8E63-21C2-4361-9759-81558A67F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04357" y="5508025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BB2F91E-6261-407E-AB8B-BC2971C5E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56336" y="5508025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1B8D98F-3287-4463-9C66-4D5562880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31112" y="5660254"/>
              <a:ext cx="36465" cy="36219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4B4DF75-5954-4360-BD08-C0F14F07B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83335" y="5660248"/>
              <a:ext cx="36221" cy="36226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9646D91-7334-4EF7-854E-31229C0EB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35314" y="5660248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B52D0D3-BAB6-4E87-A7E3-042FE194E0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87538" y="5660248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7C99FAD0-CAF0-416B-A5C2-BF67795C5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9519" y="5660248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E22E26C-C150-4D82-9949-7CBE6C6E37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91742" y="5660254"/>
              <a:ext cx="36221" cy="36219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072F62D-B9FA-4CBD-8427-DCDAE97240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43724" y="5660248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A5E7E19-8DF1-4E35-B975-14DB353C5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5947" y="5660246"/>
              <a:ext cx="36221" cy="36226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29CC129-69D0-48B1-969C-406A8EC16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7929" y="5660246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863A762-C2BE-4B7F-8F77-FB38598FD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00152" y="5660246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75ED5B7-A269-4716-8A91-60C4640BC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52131" y="5660246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53D700F-89B5-47C3-88CF-F491CCA23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04357" y="5660246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60B6165-C5E0-4495-B9AC-5D3FAA17C3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56336" y="5660251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2C06BE7-B255-49E8-AFD7-16EA0DEED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31112" y="5812233"/>
              <a:ext cx="36465" cy="36219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62BAA60-4FD3-4ED5-85B8-FA1AEBB54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83335" y="5812233"/>
              <a:ext cx="36221" cy="36219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D285C5F-B15D-4C99-876E-11EA0EDDB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35314" y="5812233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1D3315B-6CF6-4B8A-9AD6-15E8ED774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87538" y="5812233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22316A1B-DF30-4B08-A25E-634088C3A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9519" y="5812233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3B9824C-F3A0-4BB5-BA2D-E7B2C8739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91742" y="5812233"/>
              <a:ext cx="36221" cy="36219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E74AA607-331A-4D12-9628-01D4184CA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43724" y="5812233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C5FC238-AD32-4501-B2D5-55A3F1409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5947" y="5812233"/>
              <a:ext cx="36221" cy="36219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2651C95-EE88-4D97-A4BD-842E093F0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7929" y="5812233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DD800BB2-C68A-40A6-8CD4-A733BD0DB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00152" y="5812233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697780E-7DCF-4651-9953-FE1A7062C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52131" y="5812233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B417FEE-0006-405F-A3EF-741EC0C6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04357" y="5812233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D2CA75D-333A-4FC0-A35C-1502189323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56336" y="5812230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1FE7FEB-856E-4B91-9524-7CB608A04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31112" y="5964459"/>
              <a:ext cx="36465" cy="36221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815A820-71A2-4F06-909A-802956FC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83335" y="5964453"/>
              <a:ext cx="36221" cy="36226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35222E-6463-4F37-A52D-8E5F48B17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35314" y="5964453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4C684AC-F7CB-4096-BD97-E024A2203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87538" y="5964453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AEB483C-20AB-4095-912D-AB52A7C32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9519" y="5964453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D1625C5-4D6F-4AF0-8F52-3E430AD86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91742" y="5964459"/>
              <a:ext cx="36221" cy="36221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E6AC22C-25A4-400A-8E40-0DA9119C5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43724" y="5964453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B4586291-7B87-4844-A3C7-1B10E7070A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5947" y="5964451"/>
              <a:ext cx="36221" cy="36226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E6C849B-AC63-4611-9425-9677632806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7929" y="5964451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3DD2AB7-F94D-4A1E-8D17-3A8418C7D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00152" y="5964451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99CE3DE-A5D3-4CBC-9771-BA0D4A71C3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52131" y="5964451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F51F4BCD-DCFB-49C5-AA53-912A2644D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04357" y="5964448"/>
              <a:ext cx="36218" cy="36226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217BD47A-2F24-467E-A016-650656A35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56336" y="5964453"/>
              <a:ext cx="36218" cy="36221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60F5B69-D34A-4A38-AC4F-E04BB730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31112" y="6116440"/>
              <a:ext cx="36465" cy="36219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36D5DFC6-ED6D-4E93-BBFD-32876861C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83335" y="6116440"/>
              <a:ext cx="36221" cy="36219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46009FB-3E9E-46F5-9DC9-B225C7B7D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35314" y="6116440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0C4A9D-1BAD-4C1A-B643-39CEA7C56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87538" y="6116440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786231-B3C8-45C0-AB76-F0F35D7E1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9519" y="6116440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E05DBD8-3FC9-47DE-88E7-849A2BE28C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91742" y="6116440"/>
              <a:ext cx="36221" cy="36219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8B45623-D400-48AE-99CB-C50EF8208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43724" y="6116440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50817F4-286D-4A64-A707-319964118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5947" y="6116435"/>
              <a:ext cx="36221" cy="36219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CE2CBB23-BC03-4233-B66D-F3E1BC3612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7929" y="6116435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45B057C8-A242-41ED-B0DB-78B245C07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00152" y="6116435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CB4C1C0-5F41-4E24-A7CD-AFB1DE7B3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52131" y="6116433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153209C-5637-4CEC-AB94-73A0EA2C7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04357" y="6116438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7A55A31-FEC9-482A-B837-965828913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56336" y="6116440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3BA94A3-F00C-4D17-9254-A955E4414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31112" y="6268419"/>
              <a:ext cx="36465" cy="36219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A2902DE-23EF-49CE-A669-B9096A9D4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83335" y="6268419"/>
              <a:ext cx="36221" cy="36221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5780746-7CB1-459B-ACF8-EE4C8FA2DA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35314" y="6268419"/>
              <a:ext cx="36218" cy="36219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EC72100-CCC7-485B-AB73-AFE6263C2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87538" y="6268419"/>
              <a:ext cx="36218" cy="36219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0330226-7157-4C26-8B12-849E7E40B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9519" y="6268419"/>
              <a:ext cx="36218" cy="36219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6FC5CE2-A4E9-48A9-A687-9D3CBDF2C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91745" y="6268419"/>
              <a:ext cx="36221" cy="36221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71F8A61-039C-4875-ABD2-DDAD0AF61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43724" y="6268419"/>
              <a:ext cx="36218" cy="36219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E9C48D7-E617-453A-95A7-4CBADCB709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5968" y="6268419"/>
              <a:ext cx="36221" cy="36219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028847A-3236-456C-ABCA-F17FACC740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7950" y="6268419"/>
              <a:ext cx="36218" cy="36219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768F10DA-E024-4DFF-B71A-284CE3783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00173" y="6268419"/>
              <a:ext cx="36218" cy="36219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D1258F2-08D2-4674-BB2B-00DA3F0541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52154" y="6268419"/>
              <a:ext cx="36218" cy="36219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1CA4E673-ADD3-4C6A-B67D-077CD7F76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04380" y="6268419"/>
              <a:ext cx="36218" cy="36219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8412C5A-7E5C-437B-A36E-FD4ADC57E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56357" y="6268417"/>
              <a:ext cx="36218" cy="36221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56AC8FA-ED34-4749-9A15-E878B4088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31112" y="6420645"/>
              <a:ext cx="36465" cy="36219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EE8845F-6312-4CB4-8345-10FAA6E91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83335" y="6420645"/>
              <a:ext cx="36221" cy="36221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6649974-BABE-465B-934C-798CD398A3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35314" y="6420645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A2E8120-B8AC-4058-AB81-44A99CF53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87538" y="6420645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EB3ACBEF-904A-4B73-A8B1-3A62AC125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9519" y="6420645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80CD75B-0C3D-4186-B1D8-E58A7580E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91745" y="6420645"/>
              <a:ext cx="36221" cy="36221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7D40FB-488F-4EFD-9019-8E5802A73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43724" y="6420645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7089A9FA-C815-459B-8D43-862AC2805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5968" y="6420653"/>
              <a:ext cx="36221" cy="36219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A360E5B-3ABC-46DD-9DFE-5D8D1D4D21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7950" y="6420661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DBCC9121-E8F5-49AE-869E-1245398D1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00173" y="6420668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190A7C8-B00C-4DCB-929A-328811039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52154" y="6420668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FBC02C4-69CC-4293-9249-E28D9F2C5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04380" y="6420673"/>
              <a:ext cx="36218" cy="36219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C4748328-B03B-4EDD-96F0-DAF652720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56357" y="6420679"/>
              <a:ext cx="36218" cy="36221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51DCB2-053B-4B44-8A4B-1FA704E95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992" y="1202026"/>
            <a:ext cx="4030132" cy="440650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Resources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0E7F7-55B2-9C48-9E87-298F35CC3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519" y="1497111"/>
            <a:ext cx="5217173" cy="4351338"/>
          </a:xfrm>
        </p:spPr>
        <p:txBody>
          <a:bodyPr>
            <a:normAutofit/>
          </a:bodyPr>
          <a:lstStyle/>
          <a:p>
            <a:pPr fontAlgn="base"/>
            <a:r>
              <a:rPr lang="en-US" sz="2200" dirty="0"/>
              <a:t>Google Cloud credit</a:t>
            </a:r>
          </a:p>
          <a:p>
            <a:pPr fontAlgn="base"/>
            <a:r>
              <a:rPr lang="en-US" sz="2200" dirty="0"/>
              <a:t>Additional programmers</a:t>
            </a:r>
          </a:p>
          <a:p>
            <a:pPr fontAlgn="base"/>
            <a:r>
              <a:rPr lang="en-US" sz="2200" dirty="0"/>
              <a:t>More CAD assets</a:t>
            </a:r>
          </a:p>
          <a:p>
            <a:pPr fontAlgn="base"/>
            <a:r>
              <a:rPr lang="en-US" sz="2200" dirty="0"/>
              <a:t>Money to investment in software additions</a:t>
            </a:r>
          </a:p>
          <a:p>
            <a:pPr fontAlgn="base"/>
            <a:r>
              <a:rPr lang="en-US" sz="2200" dirty="0"/>
              <a:t>Platform to reach our targeted audience</a:t>
            </a:r>
          </a:p>
          <a:p>
            <a:pPr fontAlgn="base"/>
            <a:r>
              <a:rPr lang="en-US" sz="2200" dirty="0"/>
              <a:t>Interior design professionals input</a:t>
            </a:r>
          </a:p>
          <a:p>
            <a:pPr fontAlgn="base"/>
            <a:r>
              <a:rPr lang="en-US" sz="2200" dirty="0"/>
              <a:t>Partnerships with companies like Ikea who have 3d models available of their products</a:t>
            </a:r>
          </a:p>
        </p:txBody>
      </p:sp>
    </p:spTree>
    <p:extLst>
      <p:ext uri="{BB962C8B-B14F-4D97-AF65-F5344CB8AC3E}">
        <p14:creationId xmlns:p14="http://schemas.microsoft.com/office/powerpoint/2010/main" val="1634229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DA1274F-9232-42BF-B9FE-B95EA14C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E5AF1D6-62CC-4988-9174-993F112DC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BE746B-80D6-174B-A28E-8D9AE60DA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4" y="636091"/>
            <a:ext cx="6418471" cy="90593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b="1" kern="1200" cap="all" spc="1500" baseline="0" dirty="0">
                <a:solidFill>
                  <a:schemeClr val="tx1"/>
                </a:solidFill>
                <a:latin typeface="+mj-lt"/>
                <a:ea typeface="Source Sans Pro SemiBold" panose="020B0603030403020204" pitchFamily="34" charset="0"/>
                <a:cs typeface="+mj-cs"/>
              </a:rPr>
              <a:t>Demo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designdarling.mov" descr="designdarling.mov">
            <a:hlinkClick r:id="" action="ppaction://media"/>
            <a:extLst>
              <a:ext uri="{FF2B5EF4-FFF2-40B4-BE49-F238E27FC236}">
                <a16:creationId xmlns:a16="http://schemas.microsoft.com/office/drawing/2014/main" id="{7CD86D61-03A9-1A40-946A-61DD9DC9F8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9199" y="1807303"/>
            <a:ext cx="721360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717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Oval 57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8992" y="-10634"/>
            <a:ext cx="6655405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5194" y="-1"/>
            <a:ext cx="6705251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Freeform: Shape 69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6886" y="-1"/>
            <a:ext cx="6705251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5AFB56-AC7B-9743-A9B1-16A0C77C0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4703" y="1618447"/>
            <a:ext cx="5786232" cy="18138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b="1" kern="1200" cap="all" spc="1500" baseline="0" dirty="0">
                <a:solidFill>
                  <a:schemeClr val="tx1"/>
                </a:solidFill>
                <a:latin typeface="+mj-lt"/>
                <a:ea typeface="Source Sans Pro SemiBold" panose="020B0603030403020204" pitchFamily="34" charset="0"/>
                <a:cs typeface="+mj-cs"/>
              </a:rPr>
              <a:t>Questions</a:t>
            </a:r>
          </a:p>
        </p:txBody>
      </p:sp>
      <p:sp>
        <p:nvSpPr>
          <p:cNvPr id="72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4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76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83101" y="3578317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Oval 82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8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871671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282</Words>
  <Application>Microsoft Macintosh PowerPoint</Application>
  <PresentationFormat>Widescreen</PresentationFormat>
  <Paragraphs>36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Source Sans Pro</vt:lpstr>
      <vt:lpstr>FunkyShapesVTI</vt:lpstr>
      <vt:lpstr>PowerPoint Presentation</vt:lpstr>
      <vt:lpstr>Problem Statement</vt:lpstr>
      <vt:lpstr>Audience</vt:lpstr>
      <vt:lpstr>Proposal</vt:lpstr>
      <vt:lpstr>Plan</vt:lpstr>
      <vt:lpstr>Next Steps</vt:lpstr>
      <vt:lpstr>Resources</vt:lpstr>
      <vt:lpstr>Demo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DAVIS Christine</dc:creator>
  <cp:lastModifiedBy>Sophia Davis (student)</cp:lastModifiedBy>
  <cp:revision>5</cp:revision>
  <dcterms:created xsi:type="dcterms:W3CDTF">2020-10-04T10:00:09Z</dcterms:created>
  <dcterms:modified xsi:type="dcterms:W3CDTF">2020-10-04T11:49:35Z</dcterms:modified>
</cp:coreProperties>
</file>